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Montserrat"/>
      <p:regular r:id="rId25"/>
    </p:embeddedFont>
    <p:embeddedFont>
      <p:font typeface="Montserrat"/>
      <p:regular r:id="rId26"/>
    </p:embeddedFont>
    <p:embeddedFont>
      <p:font typeface="Montserrat"/>
      <p:regular r:id="rId27"/>
    </p:embeddedFont>
    <p:embeddedFont>
      <p:font typeface="Montserrat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35925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Image to Grayscale Converter using NumPy and PyQt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4167307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desktop application demonstrating pixel-level image processing through pure numerical computation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8309" y="4987052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Anurag Paul (22MID0080), Kinjal Ghosh (22MID00331), Pratik A Shah (22MID0281), Dhanushvanth VH (22MID0063)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29596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Advantages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532221"/>
            <a:ext cx="473869" cy="473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243024"/>
            <a:ext cx="279761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Lightweight Architecture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8309" y="3668435"/>
            <a:ext cx="643842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Dependency-free implementation using only NumPy and PyQt, resulting in minimal installation footprint and fast startup times.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667" y="2532221"/>
            <a:ext cx="473869" cy="4738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3667" y="324302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Educational Value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3667" y="3668435"/>
            <a:ext cx="6438424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Demonstrates direct pixel manipulation using NumPy arrays, providing clear understanding of color-to-grayscale transformation principles.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957286"/>
            <a:ext cx="473869" cy="4738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8309" y="566808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Platform Independent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58309" y="6093500"/>
            <a:ext cx="643842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Runs seamlessly across Windows, macOS, and Linux systems. Easy to extend with additional filters or color effects.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667" y="4957286"/>
            <a:ext cx="473869" cy="4738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3667" y="566808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Efficient Processing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3667" y="6093500"/>
            <a:ext cx="643842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NumPy's optimized C-based operations for fast matrix computations, handling large images with minimal latency.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1870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Current Limitations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3584496"/>
            <a:ext cx="4244816" cy="2063234"/>
          </a:xfrm>
          <a:prstGeom prst="roundRect">
            <a:avLst>
              <a:gd name="adj" fmla="val 1378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0717" y="379690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Alpha Transparency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70717" y="4222313"/>
            <a:ext cx="3820001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Does not currently handle alpha transparency — translucent pixels are ignored during conversion process.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5192673" y="3584496"/>
            <a:ext cx="4244935" cy="2063234"/>
          </a:xfrm>
          <a:prstGeom prst="roundRect">
            <a:avLst>
              <a:gd name="adj" fmla="val 1378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05080" y="379690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Limited Functionality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05080" y="4222313"/>
            <a:ext cx="3820120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Restricted to grayscale conversion only. No advanced filters or image enhancement features yet implemented.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9627156" y="3584496"/>
            <a:ext cx="4244816" cy="2063234"/>
          </a:xfrm>
          <a:prstGeom prst="roundRect">
            <a:avLst>
              <a:gd name="adj" fmla="val 1378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39563" y="379690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Processing Speed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39563" y="4222313"/>
            <a:ext cx="3820001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Processing speed may vary slightly for very large images due to NumPy array reshaping operations.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77215"/>
            <a:ext cx="4739402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Enhancements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938332" y="1799868"/>
            <a:ext cx="180023" cy="810339"/>
          </a:xfrm>
          <a:prstGeom prst="roundRect">
            <a:avLst>
              <a:gd name="adj" fmla="val 15006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8309" y="1681758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326" y="1783080"/>
            <a:ext cx="270034" cy="3376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8518" y="1709857"/>
            <a:ext cx="25984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Additional Image Effects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478518" y="2113955"/>
            <a:ext cx="1239357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support for sepia, blur, contrast adjustment, and other popular image filters using NumPy operations.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208365" y="3060383"/>
            <a:ext cx="180023" cy="810339"/>
          </a:xfrm>
          <a:prstGeom prst="roundRect">
            <a:avLst>
              <a:gd name="adj" fmla="val 15006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28343" y="2942273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60" y="3043595"/>
            <a:ext cx="270034" cy="33766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48552" y="2970371"/>
            <a:ext cx="248114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Histogram Visualization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748552" y="3374469"/>
            <a:ext cx="1212353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 histogram visualization of grayscale pixel intensities to analyze image distribution and quality.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1478518" y="4320897"/>
            <a:ext cx="180023" cy="810339"/>
          </a:xfrm>
          <a:prstGeom prst="roundRect">
            <a:avLst>
              <a:gd name="adj" fmla="val 15006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298496" y="4202787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3" y="4304109"/>
            <a:ext cx="270034" cy="33766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018705" y="4230886"/>
            <a:ext cx="23697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Preview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2018705" y="4634984"/>
            <a:ext cx="1185338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real-time preview with sliders for brightness and contrast adjustments before final conversion.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1748671" y="5581412"/>
            <a:ext cx="180023" cy="810339"/>
          </a:xfrm>
          <a:prstGeom prst="roundRect">
            <a:avLst>
              <a:gd name="adj" fmla="val 15006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568648" y="5463302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65" y="5564624"/>
            <a:ext cx="270034" cy="33766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88858" y="5491401"/>
            <a:ext cx="23697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Batch Processing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2288858" y="5895499"/>
            <a:ext cx="1158323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 to batch image processing capabilities, allowing users to convert multiple images simultaneously.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1478518" y="6841927"/>
            <a:ext cx="180023" cy="810339"/>
          </a:xfrm>
          <a:prstGeom prst="roundRect">
            <a:avLst>
              <a:gd name="adj" fmla="val 15006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298496" y="6723817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513" y="6825139"/>
            <a:ext cx="270034" cy="33766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018705" y="6751915"/>
            <a:ext cx="23697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Export</a:t>
            </a:r>
            <a:endParaRPr lang="en-US" sz="1850" dirty="0"/>
          </a:p>
        </p:txBody>
      </p:sp>
      <p:sp>
        <p:nvSpPr>
          <p:cNvPr id="27" name="Text 20"/>
          <p:cNvSpPr/>
          <p:nvPr/>
        </p:nvSpPr>
        <p:spPr>
          <a:xfrm>
            <a:off x="2018705" y="7156013"/>
            <a:ext cx="1185338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export options for different formats and compression levels to optimize file size and quality.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05833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Learning Outcomes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042630" y="3121700"/>
            <a:ext cx="12829461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"This project successfully bridges theoretical image-processing formulas with practical, interactive visualization — making it an ideal example of numerical computing applied to real-world graphics."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8309" y="2908459"/>
            <a:ext cx="22860" cy="1032986"/>
          </a:xfrm>
          <a:prstGeom prst="rect">
            <a:avLst/>
          </a:prstGeom>
          <a:solidFill>
            <a:srgbClr val="75BAE6"/>
          </a:solidFill>
          <a:ln/>
        </p:spPr>
      </p:sp>
      <p:sp>
        <p:nvSpPr>
          <p:cNvPr id="5" name="Text 3"/>
          <p:cNvSpPr/>
          <p:nvPr/>
        </p:nvSpPr>
        <p:spPr>
          <a:xfrm>
            <a:off x="758309" y="4344233"/>
            <a:ext cx="290762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Skills Developed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8309" y="484548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of RGB data storage and manipulation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8309" y="521505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Proficiency in NumPy array operations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8309" y="558462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PyQt GUI development expertise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8309" y="595419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processing algorithm implementation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54039" y="4344233"/>
            <a:ext cx="293870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Conceptual Understanding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54039" y="484548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Matrix operations for image transformation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4039" y="521505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visual perception principles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54039" y="558462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architecture design patterns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54039" y="595419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best practices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8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09543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3917394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mini project demonstrates how a simple concept like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grayscale conversion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can be implemented efficiently using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NumPy's matrix operations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integrated within a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PyQt GUI framework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8309" y="4737140"/>
            <a:ext cx="1311378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successfully bridges theoretical image-processing formulas with practical, interactive visualization — making it an ideal example of numerical computing applied to real-world graphics. The project reinforces understanding of how RGB data is stored and manipulated, and provides a foundational base for more advanced image-processing projects.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758309" y="5860137"/>
            <a:ext cx="4244816" cy="1729502"/>
          </a:xfrm>
          <a:prstGeom prst="roundRect">
            <a:avLst>
              <a:gd name="adj" fmla="val 1644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55477" y="605730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Educational Impact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55477" y="6482715"/>
            <a:ext cx="3850481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Demonstrates fundamental concepts in image processing and numerical computation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192673" y="5860137"/>
            <a:ext cx="4244935" cy="1729502"/>
          </a:xfrm>
          <a:prstGeom prst="roundRect">
            <a:avLst>
              <a:gd name="adj" fmla="val 1644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89840" y="605730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Practical Application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389840" y="6482715"/>
            <a:ext cx="385060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Delivers a functional, user-friendly desktop application with real-world utility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627156" y="5860137"/>
            <a:ext cx="4244816" cy="1729502"/>
          </a:xfrm>
          <a:prstGeom prst="roundRect">
            <a:avLst>
              <a:gd name="adj" fmla="val 1644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24323" y="605730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Potential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9824323" y="6482715"/>
            <a:ext cx="3850481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Establishes foundation for advanced image processing and computer vision projects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45250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44709" y="2123718"/>
            <a:ext cx="4391382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implements a simple yet effective desktop application that converts any given colour image into its grayscale equivalent using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NumPy-based pixel-level computation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244709" y="3810595"/>
            <a:ext cx="4391382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application is developed with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PyQt5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the graphical user interface and relies solely on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image data processing — without using any specialized image processing libraries such as OpenCV or Pillow.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244709" y="5497473"/>
            <a:ext cx="4391382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program supports both file selection and drag-and-drop image loading, displays the original and grayscale images side by side, and allows users to save the generated grayscale image.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1106150" y="2166342"/>
            <a:ext cx="2773442" cy="3126343"/>
          </a:xfrm>
          <a:prstGeom prst="roundRect">
            <a:avLst>
              <a:gd name="adj" fmla="val 10253"/>
            </a:avLst>
          </a:prstGeom>
          <a:solidFill>
            <a:srgbClr val="BEDFF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698" y="2436376"/>
            <a:ext cx="311706" cy="2494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796951" y="2403277"/>
            <a:ext cx="189309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Objective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11796951" y="2904530"/>
            <a:ext cx="1893094" cy="2122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 how basic matrix and numerical operations can be effectively utilized for image manipulation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34214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2336840"/>
            <a:ext cx="6462117" cy="2184440"/>
          </a:xfrm>
          <a:prstGeom prst="roundRect">
            <a:avLst>
              <a:gd name="adj" fmla="val 130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477" y="2534007"/>
            <a:ext cx="568643" cy="56864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06" y="2658428"/>
            <a:ext cx="255865" cy="3198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5477" y="329219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Intuitive GUI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55477" y="3717608"/>
            <a:ext cx="6067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an intuitive GUI application for converting colour images to grayscale with seamless user interaction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7409974" y="2336840"/>
            <a:ext cx="6462117" cy="2184440"/>
          </a:xfrm>
          <a:prstGeom prst="roundRect">
            <a:avLst>
              <a:gd name="adj" fmla="val 130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141" y="2534007"/>
            <a:ext cx="568643" cy="56864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470" y="2658428"/>
            <a:ext cx="255865" cy="3198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7141" y="3292197"/>
            <a:ext cx="263104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Pure NumPy Processing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07141" y="3717608"/>
            <a:ext cx="6067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 grayscale conversion purely using NumPy operations without OpenCV or Pillow dependencies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758309" y="4710827"/>
            <a:ext cx="6462117" cy="2184440"/>
          </a:xfrm>
          <a:prstGeom prst="roundRect">
            <a:avLst>
              <a:gd name="adj" fmla="val 130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77" y="4907994"/>
            <a:ext cx="568643" cy="568643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806" y="5032415"/>
            <a:ext cx="255865" cy="31980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5477" y="566618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PyQt Integration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55477" y="6091595"/>
            <a:ext cx="6067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user interaction through PyQt with image loading, visualization, and saving features</a:t>
            </a:r>
            <a:endParaRPr lang="en-US" sz="1450" dirty="0"/>
          </a:p>
        </p:txBody>
      </p:sp>
      <p:sp>
        <p:nvSpPr>
          <p:cNvPr id="18" name="Shape 10"/>
          <p:cNvSpPr/>
          <p:nvPr/>
        </p:nvSpPr>
        <p:spPr>
          <a:xfrm>
            <a:off x="7409974" y="4710827"/>
            <a:ext cx="6462117" cy="2184440"/>
          </a:xfrm>
          <a:prstGeom prst="roundRect">
            <a:avLst>
              <a:gd name="adj" fmla="val 130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141" y="4907994"/>
            <a:ext cx="568643" cy="568643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470" y="5032415"/>
            <a:ext cx="255865" cy="319802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07141" y="5666184"/>
            <a:ext cx="275498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Array-Level Manipulation</a:t>
            </a:r>
            <a:endParaRPr lang="en-US" sz="1950" dirty="0"/>
          </a:p>
        </p:txBody>
      </p:sp>
      <p:sp>
        <p:nvSpPr>
          <p:cNvPr id="22" name="Text 12"/>
          <p:cNvSpPr/>
          <p:nvPr/>
        </p:nvSpPr>
        <p:spPr>
          <a:xfrm>
            <a:off x="7607141" y="6091595"/>
            <a:ext cx="6067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how pixel data can be accessed and manipulated at the array level using NumPy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68103"/>
            <a:ext cx="5130403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and Technologies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2970728"/>
            <a:ext cx="13113782" cy="3290649"/>
          </a:xfrm>
          <a:prstGeom prst="roundRect">
            <a:avLst>
              <a:gd name="adj" fmla="val 86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2978348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55596" y="3099673"/>
            <a:ext cx="485644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Component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198751" y="3099673"/>
            <a:ext cx="74761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/ Library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65929" y="3524250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55596" y="3645575"/>
            <a:ext cx="485644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 Language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198751" y="3645575"/>
            <a:ext cx="74761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3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65929" y="4070152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55596" y="4191476"/>
            <a:ext cx="485644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 Framework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198751" y="4191476"/>
            <a:ext cx="74761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PyQt5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65929" y="4616053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5596" y="4737378"/>
            <a:ext cx="485644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Processing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198751" y="4737378"/>
            <a:ext cx="74761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65929" y="5161955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55596" y="5283279"/>
            <a:ext cx="485644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Environment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6198751" y="5283279"/>
            <a:ext cx="74761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VS Code / PyCharm / IDLE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65929" y="5707856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55596" y="5829181"/>
            <a:ext cx="485644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Supported Formats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6198751" y="5829181"/>
            <a:ext cx="74761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PNG, JPG, JPEG, BMP, GIF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23843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Architecture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2226469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project integrates GUI design with numerical computation using a layered approach that separates user interaction from processing logic.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46214"/>
            <a:ext cx="947857" cy="14110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5713" y="3235762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 Layer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895713" y="3661172"/>
            <a:ext cx="11976378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using PyQt5, providing buttons and drag-and-drop functionality. Displays two image panels for original and grayscale versions with "Load Image" and "Save Grayscale" buttons.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457224"/>
            <a:ext cx="947857" cy="14110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5713" y="464677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Processing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895713" y="5072182"/>
            <a:ext cx="11976378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Selected image loaded as QImage object, raw pixel buffer converted to NumPy array. RGB pixel values processed mathematically using grayscale formula, then converted back to QImage for display.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868233"/>
            <a:ext cx="947857" cy="11374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5713" y="605778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 Handling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895713" y="6483191"/>
            <a:ext cx="119763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Grayscale image displayed beside original. Users can save the processed image to local directory in multiple formats.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493038"/>
            <a:ext cx="7149108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Grayscale Conversion Formula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17113" y="1530787"/>
            <a:ext cx="3160752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Mathematical Foundation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17113" y="2063829"/>
            <a:ext cx="6379369" cy="86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RGB pixel values are processed mathematically to compute grayscale intensities using a weighted formula that accounts for human eye sensitivity: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7113" y="3151108"/>
            <a:ext cx="63793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113" y="3151108"/>
            <a:ext cx="6379369" cy="30813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17113" y="3686056"/>
            <a:ext cx="6379369" cy="86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formula reflects how the human eye perceives different colors — we're most sensitive to green, moderately sensitive to red, and least sensitive to blue.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538" y="1553289"/>
            <a:ext cx="6379369" cy="6379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45644"/>
            <a:ext cx="6450925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 Methodology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2253496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552819"/>
            <a:ext cx="3718917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8309" y="269331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Image Loading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58309" y="3118723"/>
            <a:ext cx="3718917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selects or drags an image into the application. The QImage class reads the file into memory. The pixel buffer is accessed using bits() and converted into a NumPy array.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4666774" y="2253496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774" y="2552819"/>
            <a:ext cx="3718917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66774" y="269331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Image Conversion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4666774" y="3118723"/>
            <a:ext cx="3718917" cy="1819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pixel's RGB values are extracted from the NumPy array. A linear transformation (dot product) is applied using the weighted coefficients [0.299, 0.587, 0.114]. The output is cast to uint8 type to form a valid grayscale image.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758309" y="5269944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550337"/>
            <a:ext cx="7627382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8309" y="570976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Display and Save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58309" y="6135172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grayscale matrix is transformed back into a QImage object for rendering in PyQt. The user can optionally save the grayscale image in PNG or JPEG format.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1870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Technical Insights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3584496"/>
            <a:ext cx="4244816" cy="2063234"/>
          </a:xfrm>
          <a:prstGeom prst="roundRect">
            <a:avLst>
              <a:gd name="adj" fmla="val 5318"/>
            </a:avLst>
          </a:prstGeom>
          <a:solidFill>
            <a:srgbClr val="FFFFFF"/>
          </a:solidFill>
          <a:ln w="22860">
            <a:solidFill>
              <a:srgbClr val="75BAE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5449" y="3584496"/>
            <a:ext cx="91440" cy="2063234"/>
          </a:xfrm>
          <a:prstGeom prst="roundRect">
            <a:avLst>
              <a:gd name="adj" fmla="val 310990"/>
            </a:avLst>
          </a:prstGeom>
          <a:solidFill>
            <a:srgbClr val="75BAE6"/>
          </a:solidFill>
          <a:ln/>
        </p:spPr>
      </p:sp>
      <p:sp>
        <p:nvSpPr>
          <p:cNvPr id="5" name="Text 3"/>
          <p:cNvSpPr/>
          <p:nvPr/>
        </p:nvSpPr>
        <p:spPr>
          <a:xfrm>
            <a:off x="1039297" y="379690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Pixel Buffer Access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39297" y="4222313"/>
            <a:ext cx="3751421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QImage bits() method provides direct access to raw pixel data, which is then reshaped into a NumPy array for efficient mathematical operations.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5192673" y="3584496"/>
            <a:ext cx="4244935" cy="2063234"/>
          </a:xfrm>
          <a:prstGeom prst="roundRect">
            <a:avLst>
              <a:gd name="adj" fmla="val 5318"/>
            </a:avLst>
          </a:prstGeom>
          <a:solidFill>
            <a:srgbClr val="FFFFFF"/>
          </a:solidFill>
          <a:ln w="22860">
            <a:solidFill>
              <a:srgbClr val="2589C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69813" y="3584496"/>
            <a:ext cx="91440" cy="2063234"/>
          </a:xfrm>
          <a:prstGeom prst="roundRect">
            <a:avLst>
              <a:gd name="adj" fmla="val 310990"/>
            </a:avLst>
          </a:prstGeom>
          <a:solidFill>
            <a:srgbClr val="2589C9"/>
          </a:solidFill>
          <a:ln/>
        </p:spPr>
      </p:sp>
      <p:sp>
        <p:nvSpPr>
          <p:cNvPr id="9" name="Text 7"/>
          <p:cNvSpPr/>
          <p:nvPr/>
        </p:nvSpPr>
        <p:spPr>
          <a:xfrm>
            <a:off x="5473660" y="3796903"/>
            <a:ext cx="268795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Byte Padding Resolution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73660" y="4222313"/>
            <a:ext cx="3751540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vertical line artifacts were resolved by adjusting for bytesPerLine in QImage data, ensuring proper alignment of pixel rows.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9627156" y="3584496"/>
            <a:ext cx="4244816" cy="2063234"/>
          </a:xfrm>
          <a:prstGeom prst="roundRect">
            <a:avLst>
              <a:gd name="adj" fmla="val 5318"/>
            </a:avLst>
          </a:prstGeom>
          <a:solidFill>
            <a:srgbClr val="FFFFFF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4296" y="3584496"/>
            <a:ext cx="91440" cy="2063234"/>
          </a:xfrm>
          <a:prstGeom prst="roundRect">
            <a:avLst>
              <a:gd name="adj" fmla="val 310990"/>
            </a:avLst>
          </a:prstGeom>
          <a:solidFill>
            <a:srgbClr val="063E5F"/>
          </a:solidFill>
          <a:ln/>
        </p:spPr>
      </p:sp>
      <p:sp>
        <p:nvSpPr>
          <p:cNvPr id="13" name="Text 11"/>
          <p:cNvSpPr/>
          <p:nvPr/>
        </p:nvSpPr>
        <p:spPr>
          <a:xfrm>
            <a:off x="9908143" y="379690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Array Operations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08143" y="4222313"/>
            <a:ext cx="3751421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NumPy's vectorized operations enable fast processing of entire image matrices simultaneously, avoiding slow pixel-by-pixel loops.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63266"/>
            <a:ext cx="5605939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Observations and Results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246066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 Metrics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8309" y="2961918"/>
            <a:ext cx="358247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grayscale image produced is visually accurate and matches expected luminance distribution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8309" y="3937992"/>
            <a:ext cx="358247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NumPy-based pixel manipulation is efficient and fast even for large images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8309" y="4914067"/>
            <a:ext cx="358247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PyQt interface remains responsive, supporting drag-and-drop for better usability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8309" y="5890141"/>
            <a:ext cx="358247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Memory consumption remains minimal since only array operations are used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4810839" y="2460665"/>
            <a:ext cx="269093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Achievements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10839" y="2961918"/>
            <a:ext cx="35824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resolved byte padding artifacts in QImage data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4810839" y="3634740"/>
            <a:ext cx="358247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Achieved seamless integration between PyQt GUI and NumPy processing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810839" y="4610814"/>
            <a:ext cx="358247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Maintained real-time responsiveness during image conversion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810839" y="5586889"/>
            <a:ext cx="35824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Validated mathematical accuracy of grayscale transformation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2025-10-12T17:17:13Z</dcterms:created>
  <dcterms:modified xsi:type="dcterms:W3CDTF">2025-10-12T17:17:13Z</dcterms:modified>
</cp:coreProperties>
</file>